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C8C32-9AE8-4F05-8E66-6F6ECECFCAF3}" v="95" dt="2024-07-24T12:18:47.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Adekola" userId="46b11371e31da655" providerId="LiveId" clId="{FBEC8C32-9AE8-4F05-8E66-6F6ECECFCAF3}"/>
    <pc:docChg chg="undo custSel modSld">
      <pc:chgData name="Umar Adekola" userId="46b11371e31da655" providerId="LiveId" clId="{FBEC8C32-9AE8-4F05-8E66-6F6ECECFCAF3}" dt="2024-07-24T12:20:58.644" v="115" actId="27614"/>
      <pc:docMkLst>
        <pc:docMk/>
      </pc:docMkLst>
      <pc:sldChg chg="addSp delSp modSp mod">
        <pc:chgData name="Umar Adekola" userId="46b11371e31da655" providerId="LiveId" clId="{FBEC8C32-9AE8-4F05-8E66-6F6ECECFCAF3}" dt="2024-07-24T12:20:58.644" v="115" actId="27614"/>
        <pc:sldMkLst>
          <pc:docMk/>
          <pc:sldMk cId="2598389419" sldId="256"/>
        </pc:sldMkLst>
        <pc:spChg chg="mod">
          <ac:chgData name="Umar Adekola" userId="46b11371e31da655" providerId="LiveId" clId="{FBEC8C32-9AE8-4F05-8E66-6F6ECECFCAF3}" dt="2024-07-24T12:20:50.039" v="112" actId="26606"/>
          <ac:spMkLst>
            <pc:docMk/>
            <pc:sldMk cId="2598389419" sldId="256"/>
            <ac:spMk id="2" creationId="{F118A09C-9E56-E027-A6F1-20C7F377A0C8}"/>
          </ac:spMkLst>
        </pc:spChg>
        <pc:spChg chg="mod">
          <ac:chgData name="Umar Adekola" userId="46b11371e31da655" providerId="LiveId" clId="{FBEC8C32-9AE8-4F05-8E66-6F6ECECFCAF3}" dt="2024-07-24T12:20:50.039" v="112" actId="26606"/>
          <ac:spMkLst>
            <pc:docMk/>
            <pc:sldMk cId="2598389419" sldId="256"/>
            <ac:spMk id="3" creationId="{A2EACE94-E1FD-FC53-DD0D-ADBEF3896EE4}"/>
          </ac:spMkLst>
        </pc:spChg>
        <pc:spChg chg="add del">
          <ac:chgData name="Umar Adekola" userId="46b11371e31da655" providerId="LiveId" clId="{FBEC8C32-9AE8-4F05-8E66-6F6ECECFCAF3}" dt="2024-07-24T12:20:50.039" v="112" actId="26606"/>
          <ac:spMkLst>
            <pc:docMk/>
            <pc:sldMk cId="2598389419" sldId="256"/>
            <ac:spMk id="14" creationId="{FC3D2873-2194-4FB0-BFBA-7E7EEB984862}"/>
          </ac:spMkLst>
        </pc:spChg>
        <pc:spChg chg="add del">
          <ac:chgData name="Umar Adekola" userId="46b11371e31da655" providerId="LiveId" clId="{FBEC8C32-9AE8-4F05-8E66-6F6ECECFCAF3}" dt="2024-07-24T12:20:50.039" v="112" actId="26606"/>
          <ac:spMkLst>
            <pc:docMk/>
            <pc:sldMk cId="2598389419" sldId="256"/>
            <ac:spMk id="16" creationId="{B228652A-FD81-4A3C-B164-2012BF4EEA56}"/>
          </ac:spMkLst>
        </pc:spChg>
        <pc:spChg chg="add del">
          <ac:chgData name="Umar Adekola" userId="46b11371e31da655" providerId="LiveId" clId="{FBEC8C32-9AE8-4F05-8E66-6F6ECECFCAF3}" dt="2024-07-24T12:20:50.039" v="112" actId="26606"/>
          <ac:spMkLst>
            <pc:docMk/>
            <pc:sldMk cId="2598389419" sldId="256"/>
            <ac:spMk id="18" creationId="{FE8F25D8-4980-4C67-9E0C-7BE94C9CBFE6}"/>
          </ac:spMkLst>
        </pc:spChg>
        <pc:spChg chg="add del">
          <ac:chgData name="Umar Adekola" userId="46b11371e31da655" providerId="LiveId" clId="{FBEC8C32-9AE8-4F05-8E66-6F6ECECFCAF3}" dt="2024-07-24T12:20:50.039" v="112" actId="26606"/>
          <ac:spMkLst>
            <pc:docMk/>
            <pc:sldMk cId="2598389419" sldId="256"/>
            <ac:spMk id="20" creationId="{1A214C69-1234-4E5D-91CD-BEA00204258E}"/>
          </ac:spMkLst>
        </pc:spChg>
        <pc:spChg chg="add del">
          <ac:chgData name="Umar Adekola" userId="46b11371e31da655" providerId="LiveId" clId="{FBEC8C32-9AE8-4F05-8E66-6F6ECECFCAF3}" dt="2024-07-24T12:20:50.039" v="112" actId="26606"/>
          <ac:spMkLst>
            <pc:docMk/>
            <pc:sldMk cId="2598389419" sldId="256"/>
            <ac:spMk id="22" creationId="{F86E49C8-40C0-4E80-BAC0-9A66298F1D1C}"/>
          </ac:spMkLst>
        </pc:spChg>
        <pc:spChg chg="add del">
          <ac:chgData name="Umar Adekola" userId="46b11371e31da655" providerId="LiveId" clId="{FBEC8C32-9AE8-4F05-8E66-6F6ECECFCAF3}" dt="2024-07-24T12:20:49.883" v="111" actId="26606"/>
          <ac:spMkLst>
            <pc:docMk/>
            <pc:sldMk cId="2598389419" sldId="256"/>
            <ac:spMk id="27" creationId="{489B7BFD-8F45-4093-AD9C-91B15B0503D9}"/>
          </ac:spMkLst>
        </pc:spChg>
        <pc:spChg chg="add del">
          <ac:chgData name="Umar Adekola" userId="46b11371e31da655" providerId="LiveId" clId="{FBEC8C32-9AE8-4F05-8E66-6F6ECECFCAF3}" dt="2024-07-24T12:20:49.883" v="111" actId="26606"/>
          <ac:spMkLst>
            <pc:docMk/>
            <pc:sldMk cId="2598389419" sldId="256"/>
            <ac:spMk id="29" creationId="{D9DFE8A5-DCEC-4A43-B613-D62AC8C5734F}"/>
          </ac:spMkLst>
        </pc:spChg>
        <pc:spChg chg="add del">
          <ac:chgData name="Umar Adekola" userId="46b11371e31da655" providerId="LiveId" clId="{FBEC8C32-9AE8-4F05-8E66-6F6ECECFCAF3}" dt="2024-07-24T12:20:49.883" v="111" actId="26606"/>
          <ac:spMkLst>
            <pc:docMk/>
            <pc:sldMk cId="2598389419" sldId="256"/>
            <ac:spMk id="31" creationId="{28169967-F1A4-4EE8-A07F-DD064C05A974}"/>
          </ac:spMkLst>
        </pc:spChg>
        <pc:spChg chg="add del">
          <ac:chgData name="Umar Adekola" userId="46b11371e31da655" providerId="LiveId" clId="{FBEC8C32-9AE8-4F05-8E66-6F6ECECFCAF3}" dt="2024-07-24T12:20:49.883" v="111" actId="26606"/>
          <ac:spMkLst>
            <pc:docMk/>
            <pc:sldMk cId="2598389419" sldId="256"/>
            <ac:spMk id="33" creationId="{26B7664A-BE61-4A65-B937-A31E08B8B9AD}"/>
          </ac:spMkLst>
        </pc:spChg>
        <pc:spChg chg="add del">
          <ac:chgData name="Umar Adekola" userId="46b11371e31da655" providerId="LiveId" clId="{FBEC8C32-9AE8-4F05-8E66-6F6ECECFCAF3}" dt="2024-07-24T12:20:49.883" v="111" actId="26606"/>
          <ac:spMkLst>
            <pc:docMk/>
            <pc:sldMk cId="2598389419" sldId="256"/>
            <ac:spMk id="35" creationId="{279CAF82-0ECF-42BE-8F37-F71941E5D410}"/>
          </ac:spMkLst>
        </pc:spChg>
        <pc:spChg chg="add del">
          <ac:chgData name="Umar Adekola" userId="46b11371e31da655" providerId="LiveId" clId="{FBEC8C32-9AE8-4F05-8E66-6F6ECECFCAF3}" dt="2024-07-24T12:20:49.883" v="111" actId="26606"/>
          <ac:spMkLst>
            <pc:docMk/>
            <pc:sldMk cId="2598389419" sldId="256"/>
            <ac:spMk id="37" creationId="{CD08DEF0-DEFD-4BD6-BCF3-12E1C32E7B8B}"/>
          </ac:spMkLst>
        </pc:spChg>
        <pc:spChg chg="add del">
          <ac:chgData name="Umar Adekola" userId="46b11371e31da655" providerId="LiveId" clId="{FBEC8C32-9AE8-4F05-8E66-6F6ECECFCAF3}" dt="2024-07-24T12:20:49.883" v="111" actId="26606"/>
          <ac:spMkLst>
            <pc:docMk/>
            <pc:sldMk cId="2598389419" sldId="256"/>
            <ac:spMk id="46" creationId="{033BC44A-0661-43B4-9C14-FD5963C226AE}"/>
          </ac:spMkLst>
        </pc:spChg>
        <pc:spChg chg="add del">
          <ac:chgData name="Umar Adekola" userId="46b11371e31da655" providerId="LiveId" clId="{FBEC8C32-9AE8-4F05-8E66-6F6ECECFCAF3}" dt="2024-07-24T12:20:49.883" v="111" actId="26606"/>
          <ac:spMkLst>
            <pc:docMk/>
            <pc:sldMk cId="2598389419" sldId="256"/>
            <ac:spMk id="48" creationId="{AFD0A328-1739-4303-94E8-A87D5F4D05C0}"/>
          </ac:spMkLst>
        </pc:spChg>
        <pc:spChg chg="add">
          <ac:chgData name="Umar Adekola" userId="46b11371e31da655" providerId="LiveId" clId="{FBEC8C32-9AE8-4F05-8E66-6F6ECECFCAF3}" dt="2024-07-24T12:20:50.039" v="112" actId="26606"/>
          <ac:spMkLst>
            <pc:docMk/>
            <pc:sldMk cId="2598389419" sldId="256"/>
            <ac:spMk id="50" creationId="{E6659C6F-A29D-4D83-86DA-5B0289733C09}"/>
          </ac:spMkLst>
        </pc:spChg>
        <pc:spChg chg="add">
          <ac:chgData name="Umar Adekola" userId="46b11371e31da655" providerId="LiveId" clId="{FBEC8C32-9AE8-4F05-8E66-6F6ECECFCAF3}" dt="2024-07-24T12:20:50.039" v="112" actId="26606"/>
          <ac:spMkLst>
            <pc:docMk/>
            <pc:sldMk cId="2598389419" sldId="256"/>
            <ac:spMk id="51" creationId="{890DEF05-784E-4B61-89E4-04C4ECF4E5A0}"/>
          </ac:spMkLst>
        </pc:spChg>
        <pc:grpChg chg="add del">
          <ac:chgData name="Umar Adekola" userId="46b11371e31da655" providerId="LiveId" clId="{FBEC8C32-9AE8-4F05-8E66-6F6ECECFCAF3}" dt="2024-07-24T12:20:49.883" v="111" actId="26606"/>
          <ac:grpSpMkLst>
            <pc:docMk/>
            <pc:sldMk cId="2598389419" sldId="256"/>
            <ac:grpSpMk id="39" creationId="{FB9739EB-7F66-433D-841F-AB3CD18700B7}"/>
          </ac:grpSpMkLst>
        </pc:grpChg>
        <pc:picChg chg="mod ord">
          <ac:chgData name="Umar Adekola" userId="46b11371e31da655" providerId="LiveId" clId="{FBEC8C32-9AE8-4F05-8E66-6F6ECECFCAF3}" dt="2024-07-24T12:20:57.994" v="113" actId="27614"/>
          <ac:picMkLst>
            <pc:docMk/>
            <pc:sldMk cId="2598389419" sldId="256"/>
            <ac:picMk id="5" creationId="{3CBB1181-FB87-1B5F-74E5-F7F4D7F2ED74}"/>
          </ac:picMkLst>
        </pc:picChg>
        <pc:picChg chg="mod ord">
          <ac:chgData name="Umar Adekola" userId="46b11371e31da655" providerId="LiveId" clId="{FBEC8C32-9AE8-4F05-8E66-6F6ECECFCAF3}" dt="2024-07-24T12:20:58.408" v="114" actId="27614"/>
          <ac:picMkLst>
            <pc:docMk/>
            <pc:sldMk cId="2598389419" sldId="256"/>
            <ac:picMk id="7" creationId="{8DFAF3F5-E5BD-DA3B-8661-67689C7F7D13}"/>
          </ac:picMkLst>
        </pc:picChg>
        <pc:picChg chg="mod ord">
          <ac:chgData name="Umar Adekola" userId="46b11371e31da655" providerId="LiveId" clId="{FBEC8C32-9AE8-4F05-8E66-6F6ECECFCAF3}" dt="2024-07-24T12:20:58.644" v="115" actId="27614"/>
          <ac:picMkLst>
            <pc:docMk/>
            <pc:sldMk cId="2598389419" sldId="256"/>
            <ac:picMk id="9" creationId="{9EA15019-AB1C-D136-4F57-FD787DD3FCDD}"/>
          </ac:picMkLst>
        </pc:picChg>
        <pc:cxnChg chg="add">
          <ac:chgData name="Umar Adekola" userId="46b11371e31da655" providerId="LiveId" clId="{FBEC8C32-9AE8-4F05-8E66-6F6ECECFCAF3}" dt="2024-07-24T12:20:50.039" v="112" actId="26606"/>
          <ac:cxnSpMkLst>
            <pc:docMk/>
            <pc:sldMk cId="2598389419" sldId="256"/>
            <ac:cxnSpMk id="52" creationId="{C41BAEC7-F7B0-4224-8B18-8F74B7D87F0B}"/>
          </ac:cxnSpMkLst>
        </pc:cxnChg>
      </pc:sldChg>
      <pc:sldChg chg="modSp mod setBg">
        <pc:chgData name="Umar Adekola" userId="46b11371e31da655" providerId="LiveId" clId="{FBEC8C32-9AE8-4F05-8E66-6F6ECECFCAF3}" dt="2024-07-24T12:20:29.124" v="109" actId="1076"/>
        <pc:sldMkLst>
          <pc:docMk/>
          <pc:sldMk cId="3735923702" sldId="261"/>
        </pc:sldMkLst>
        <pc:spChg chg="mod">
          <ac:chgData name="Umar Adekola" userId="46b11371e31da655" providerId="LiveId" clId="{FBEC8C32-9AE8-4F05-8E66-6F6ECECFCAF3}" dt="2024-07-24T12:20:03.182" v="106" actId="207"/>
          <ac:spMkLst>
            <pc:docMk/>
            <pc:sldMk cId="3735923702" sldId="261"/>
            <ac:spMk id="2" creationId="{290261EA-69C1-8697-BCA4-B2FCE8482DDA}"/>
          </ac:spMkLst>
        </pc:spChg>
        <pc:spChg chg="mod">
          <ac:chgData name="Umar Adekola" userId="46b11371e31da655" providerId="LiveId" clId="{FBEC8C32-9AE8-4F05-8E66-6F6ECECFCAF3}" dt="2024-07-24T12:20:29.124" v="109" actId="1076"/>
          <ac:spMkLst>
            <pc:docMk/>
            <pc:sldMk cId="3735923702" sldId="261"/>
            <ac:spMk id="3" creationId="{617AA2EA-2CD4-BFA5-8106-EC823A5363DE}"/>
          </ac:spMkLst>
        </pc:spChg>
        <pc:spChg chg="mod">
          <ac:chgData name="Umar Adekola" userId="46b11371e31da655" providerId="LiveId" clId="{FBEC8C32-9AE8-4F05-8E66-6F6ECECFCAF3}" dt="2024-07-24T12:18:26.926" v="0" actId="14100"/>
          <ac:spMkLst>
            <pc:docMk/>
            <pc:sldMk cId="3735923702" sldId="261"/>
            <ac:spMk id="8" creationId="{A83B49AC-35E2-2C0B-F6EC-B209F07830D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CF65-82EC-DAA6-85F0-68B15F396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9EE97B-8434-5929-1CA4-C08FEBB57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63334D-F1B9-6D0A-5320-C0CE2F8F79B0}"/>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6EBA18EF-1BF4-9F52-0E09-3AA80021F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C3C43-4AAC-6562-5D8A-45A25DC232D0}"/>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172724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630A-F58E-9A51-78B1-021C491BF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B04F16-B70C-AB60-9AC7-356508364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4BC7A-7AFE-2ED3-AC23-8355A08F2581}"/>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19C2A16F-2D82-030D-0336-AC3893E5A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01AC8-402A-E3C6-4E47-C35401D0033A}"/>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370848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4E2D95-7257-D0A8-08E9-5AC9806718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24E3F7-7B14-B786-ACC2-C3F39A0C2F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50F68-8905-D7EC-3F07-5E05EB69CB73}"/>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A2EEBE6A-665A-936F-0B1F-BC24D340D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65CB0-4374-3796-9B16-2ADBF3167657}"/>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335467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26FE-44D4-068C-369C-84B8EE111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EFC28-E86F-A077-09FA-564ADA7364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20B11-718C-45E3-A367-E5ED7BEAB59C}"/>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E579AD4D-D23E-E0F0-7740-A1DEE3518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0941D-A139-E714-5FBF-4B5361D69C0F}"/>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12610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41EA-051C-0C3C-3E34-B7A4797773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F6200E-D931-EBDA-F8F8-B98C3396DC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0AC5B8-46B4-7B07-3F1B-1743C74410FC}"/>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11C4B313-3268-81CA-E413-1E7FC492D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177CE-A703-DBE2-D59F-AE0A3D019CAE}"/>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99487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D719-64B2-BDF3-0CED-41B710F3A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968F2B-9A5A-4F6A-FADB-DA0B427AB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92832-4DD1-4B6E-97D9-AC083BAC5E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6F8FA4-3B00-9452-703D-EA8E7CBCFA47}"/>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6" name="Footer Placeholder 5">
            <a:extLst>
              <a:ext uri="{FF2B5EF4-FFF2-40B4-BE49-F238E27FC236}">
                <a16:creationId xmlns:a16="http://schemas.microsoft.com/office/drawing/2014/main" id="{CB63AAE1-3534-D055-DC8D-889920856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8C259-6DD3-F190-723C-53FA6C480E44}"/>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79219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C3A7-47E8-C031-8267-89EDAA6F39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CBF228-6AB1-C9E9-DDA4-4A18A64B0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21219-9A8D-990D-D7E4-017024D38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71DC1-30AE-7E3E-F08C-B2183664D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87DBC-427A-DCC4-150D-C258A68127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8BBA10-FAA7-F34C-79D3-1B5E19E7C989}"/>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8" name="Footer Placeholder 7">
            <a:extLst>
              <a:ext uri="{FF2B5EF4-FFF2-40B4-BE49-F238E27FC236}">
                <a16:creationId xmlns:a16="http://schemas.microsoft.com/office/drawing/2014/main" id="{C25A97E5-730C-6BD4-7DCD-D58A0469A1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897616-BA4B-9272-06CC-3F042E46C242}"/>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203751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C62-C706-1126-3195-7609A5CA3A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9CBCC2-E354-BF37-117E-242E098D2D32}"/>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4" name="Footer Placeholder 3">
            <a:extLst>
              <a:ext uri="{FF2B5EF4-FFF2-40B4-BE49-F238E27FC236}">
                <a16:creationId xmlns:a16="http://schemas.microsoft.com/office/drawing/2014/main" id="{4DCE15CC-ABF3-B5C1-72A0-EBBE338E7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D88C2C-B882-9A3C-8D18-C1CA97EA29A3}"/>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118144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3E194-590F-203A-FA1A-DE290E13F0B3}"/>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3" name="Footer Placeholder 2">
            <a:extLst>
              <a:ext uri="{FF2B5EF4-FFF2-40B4-BE49-F238E27FC236}">
                <a16:creationId xmlns:a16="http://schemas.microsoft.com/office/drawing/2014/main" id="{1D737980-4A69-1DFD-4E8C-4A776D17BF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04BC06-003F-9F82-319D-F61E98B60A43}"/>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282402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2954-8E0F-2DC8-0FFD-2D5BA87B0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5BF026-2F24-7FFC-C47F-B95B134D5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4306DC-0061-F304-329D-3A7842B25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1B849-C573-0E8A-0E68-C852F281AAF5}"/>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6" name="Footer Placeholder 5">
            <a:extLst>
              <a:ext uri="{FF2B5EF4-FFF2-40B4-BE49-F238E27FC236}">
                <a16:creationId xmlns:a16="http://schemas.microsoft.com/office/drawing/2014/main" id="{AA7ECA39-1776-3A4E-13E5-28DC0846D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ABDA1-A970-5D82-F54F-722EFE8571B7}"/>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398474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C45CD-6E3A-2A44-3FE0-4C48E8B75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827AF8-44F5-3F01-591B-F23A9B479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B079F-BFE0-6202-F71C-9C0DB1BF2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78F75F-7B5D-34CA-630A-04E03DA72C31}"/>
              </a:ext>
            </a:extLst>
          </p:cNvPr>
          <p:cNvSpPr>
            <a:spLocks noGrp="1"/>
          </p:cNvSpPr>
          <p:nvPr>
            <p:ph type="dt" sz="half" idx="10"/>
          </p:nvPr>
        </p:nvSpPr>
        <p:spPr/>
        <p:txBody>
          <a:bodyPr/>
          <a:lstStyle/>
          <a:p>
            <a:fld id="{9AE9B538-5BF2-4DB9-B632-1AFC061F5141}" type="datetimeFigureOut">
              <a:rPr lang="en-US" smtClean="0"/>
              <a:t>7/24/2024</a:t>
            </a:fld>
            <a:endParaRPr lang="en-US"/>
          </a:p>
        </p:txBody>
      </p:sp>
      <p:sp>
        <p:nvSpPr>
          <p:cNvPr id="6" name="Footer Placeholder 5">
            <a:extLst>
              <a:ext uri="{FF2B5EF4-FFF2-40B4-BE49-F238E27FC236}">
                <a16:creationId xmlns:a16="http://schemas.microsoft.com/office/drawing/2014/main" id="{C710D065-49CB-5692-5801-80161205E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D8A5E-055A-DB52-14F7-5684A964F0D0}"/>
              </a:ext>
            </a:extLst>
          </p:cNvPr>
          <p:cNvSpPr>
            <a:spLocks noGrp="1"/>
          </p:cNvSpPr>
          <p:nvPr>
            <p:ph type="sldNum" sz="quarter" idx="12"/>
          </p:nvPr>
        </p:nvSpPr>
        <p:spPr/>
        <p:txBody>
          <a:bodyPr/>
          <a:lstStyle/>
          <a:p>
            <a:fld id="{DE3C428B-FE99-4A12-B9D4-771815EC09C0}" type="slidenum">
              <a:rPr lang="en-US" smtClean="0"/>
              <a:t>‹#›</a:t>
            </a:fld>
            <a:endParaRPr lang="en-US"/>
          </a:p>
        </p:txBody>
      </p:sp>
    </p:spTree>
    <p:extLst>
      <p:ext uri="{BB962C8B-B14F-4D97-AF65-F5344CB8AC3E}">
        <p14:creationId xmlns:p14="http://schemas.microsoft.com/office/powerpoint/2010/main" val="279608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BDF345-877A-27D9-8E03-86D70042C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E78C65-A4EE-56CC-1844-6918AA77B4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65F3D-99AC-382E-FBBF-8630A312E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E9B538-5BF2-4DB9-B632-1AFC061F5141}" type="datetimeFigureOut">
              <a:rPr lang="en-US" smtClean="0"/>
              <a:t>7/24/2024</a:t>
            </a:fld>
            <a:endParaRPr lang="en-US"/>
          </a:p>
        </p:txBody>
      </p:sp>
      <p:sp>
        <p:nvSpPr>
          <p:cNvPr id="5" name="Footer Placeholder 4">
            <a:extLst>
              <a:ext uri="{FF2B5EF4-FFF2-40B4-BE49-F238E27FC236}">
                <a16:creationId xmlns:a16="http://schemas.microsoft.com/office/drawing/2014/main" id="{D0D2799D-6207-214C-EFAE-5BBF9F5DB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3D1E0C-9C4C-0586-D742-7CA1AFA3EE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3C428B-FE99-4A12-B9D4-771815EC09C0}" type="slidenum">
              <a:rPr lang="en-US" smtClean="0"/>
              <a:t>‹#›</a:t>
            </a:fld>
            <a:endParaRPr lang="en-US"/>
          </a:p>
        </p:txBody>
      </p:sp>
    </p:spTree>
    <p:extLst>
      <p:ext uri="{BB962C8B-B14F-4D97-AF65-F5344CB8AC3E}">
        <p14:creationId xmlns:p14="http://schemas.microsoft.com/office/powerpoint/2010/main" val="171452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6659C6F-A29D-4D83-86DA-5B028973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elcome sign with a flag on it&#10;&#10;Description automatically generated">
            <a:extLst>
              <a:ext uri="{FF2B5EF4-FFF2-40B4-BE49-F238E27FC236}">
                <a16:creationId xmlns:a16="http://schemas.microsoft.com/office/drawing/2014/main" id="{8DFAF3F5-E5BD-DA3B-8661-67689C7F7D13}"/>
              </a:ext>
            </a:extLst>
          </p:cNvPr>
          <p:cNvPicPr>
            <a:picLocks noChangeAspect="1"/>
          </p:cNvPicPr>
          <p:nvPr/>
        </p:nvPicPr>
        <p:blipFill rotWithShape="1">
          <a:blip r:embed="rId2">
            <a:extLst>
              <a:ext uri="{28A0092B-C50C-407E-A947-70E740481C1C}">
                <a14:useLocalDpi xmlns:a14="http://schemas.microsoft.com/office/drawing/2010/main" val="0"/>
              </a:ext>
            </a:extLst>
          </a:blip>
          <a:srcRect l="19200" r="7376"/>
          <a:stretch/>
        </p:blipFill>
        <p:spPr>
          <a:xfrm>
            <a:off x="4472902" y="18"/>
            <a:ext cx="4049486" cy="3681383"/>
          </a:xfrm>
          <a:prstGeom prst="rect">
            <a:avLst/>
          </a:prstGeom>
        </p:spPr>
      </p:pic>
      <p:pic>
        <p:nvPicPr>
          <p:cNvPr id="9" name="Picture 8" descr="A city with a body of water&#10;&#10;Description automatically generated">
            <a:extLst>
              <a:ext uri="{FF2B5EF4-FFF2-40B4-BE49-F238E27FC236}">
                <a16:creationId xmlns:a16="http://schemas.microsoft.com/office/drawing/2014/main" id="{9EA15019-AB1C-D136-4F57-FD787DD3FCD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215" r="41716" b="1"/>
          <a:stretch/>
        </p:blipFill>
        <p:spPr>
          <a:xfrm>
            <a:off x="8522390" y="-7"/>
            <a:ext cx="3669610" cy="3681406"/>
          </a:xfrm>
          <a:prstGeom prst="rect">
            <a:avLst/>
          </a:prstGeom>
        </p:spPr>
      </p:pic>
      <p:pic>
        <p:nvPicPr>
          <p:cNvPr id="5" name="Picture 4" descr="A building with a tower&#10;&#10;Description automatically generated">
            <a:extLst>
              <a:ext uri="{FF2B5EF4-FFF2-40B4-BE49-F238E27FC236}">
                <a16:creationId xmlns:a16="http://schemas.microsoft.com/office/drawing/2014/main" id="{3CBB1181-FB87-1B5F-74E5-F7F4D7F2ED74}"/>
              </a:ext>
            </a:extLst>
          </p:cNvPr>
          <p:cNvPicPr>
            <a:picLocks noChangeAspect="1"/>
          </p:cNvPicPr>
          <p:nvPr/>
        </p:nvPicPr>
        <p:blipFill rotWithShape="1">
          <a:blip r:embed="rId4">
            <a:extLst>
              <a:ext uri="{28A0092B-C50C-407E-A947-70E740481C1C}">
                <a14:useLocalDpi xmlns:a14="http://schemas.microsoft.com/office/drawing/2010/main" val="0"/>
              </a:ext>
            </a:extLst>
          </a:blip>
          <a:srcRect t="38348" r="1" b="1"/>
          <a:stretch/>
        </p:blipFill>
        <p:spPr>
          <a:xfrm>
            <a:off x="4472902" y="3681405"/>
            <a:ext cx="7719098" cy="3176595"/>
          </a:xfrm>
          <a:prstGeom prst="rect">
            <a:avLst/>
          </a:prstGeom>
        </p:spPr>
      </p:pic>
      <p:sp>
        <p:nvSpPr>
          <p:cNvPr id="51" name="Rectangle 5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3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8A09C-9E56-E027-A6F1-20C7F377A0C8}"/>
              </a:ext>
            </a:extLst>
          </p:cNvPr>
          <p:cNvSpPr>
            <a:spLocks noGrp="1"/>
          </p:cNvSpPr>
          <p:nvPr>
            <p:ph type="ctrTitle"/>
          </p:nvPr>
        </p:nvSpPr>
        <p:spPr>
          <a:xfrm>
            <a:off x="838200" y="1115219"/>
            <a:ext cx="5395912" cy="2387600"/>
          </a:xfrm>
        </p:spPr>
        <p:txBody>
          <a:bodyPr>
            <a:normAutofit/>
          </a:bodyPr>
          <a:lstStyle/>
          <a:p>
            <a:pPr algn="l"/>
            <a:r>
              <a:rPr lang="en-US" sz="5000">
                <a:solidFill>
                  <a:schemeClr val="bg1"/>
                </a:solidFill>
              </a:rPr>
              <a:t>TOP 5 CITIES</a:t>
            </a:r>
          </a:p>
        </p:txBody>
      </p:sp>
      <p:sp>
        <p:nvSpPr>
          <p:cNvPr id="3" name="Subtitle 2">
            <a:extLst>
              <a:ext uri="{FF2B5EF4-FFF2-40B4-BE49-F238E27FC236}">
                <a16:creationId xmlns:a16="http://schemas.microsoft.com/office/drawing/2014/main" id="{A2EACE94-E1FD-FC53-DD0D-ADBEF3896EE4}"/>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BY </a:t>
            </a:r>
          </a:p>
          <a:p>
            <a:pPr algn="l"/>
            <a:r>
              <a:rPr lang="en-US" sz="2000">
                <a:solidFill>
                  <a:schemeClr val="bg1"/>
                </a:solidFill>
              </a:rPr>
              <a:t>UMAR ADEKOLA</a:t>
            </a:r>
          </a:p>
        </p:txBody>
      </p:sp>
      <p:cxnSp>
        <p:nvCxnSpPr>
          <p:cNvPr id="52" name="Straight Connector 5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3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4" name="Oval 3">
            <a:extLst>
              <a:ext uri="{FF2B5EF4-FFF2-40B4-BE49-F238E27FC236}">
                <a16:creationId xmlns:a16="http://schemas.microsoft.com/office/drawing/2014/main" id="{FC40B902-DF04-1352-A9C4-9FAB507D969E}"/>
              </a:ext>
            </a:extLst>
          </p:cNvPr>
          <p:cNvSpPr/>
          <p:nvPr/>
        </p:nvSpPr>
        <p:spPr>
          <a:xfrm rot="5400000">
            <a:off x="-926592" y="-3794760"/>
            <a:ext cx="14045184" cy="144475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Oval 4">
            <a:extLst>
              <a:ext uri="{FF2B5EF4-FFF2-40B4-BE49-F238E27FC236}">
                <a16:creationId xmlns:a16="http://schemas.microsoft.com/office/drawing/2014/main" id="{BB8F2E23-A4EE-5C8A-4C58-9E60763643C7}"/>
              </a:ext>
            </a:extLst>
          </p:cNvPr>
          <p:cNvSpPr/>
          <p:nvPr/>
        </p:nvSpPr>
        <p:spPr>
          <a:xfrm rot="16200000">
            <a:off x="609600" y="-2057400"/>
            <a:ext cx="10972800" cy="109728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B6B9AD51-3425-CE10-B14F-674870B1E971}"/>
              </a:ext>
            </a:extLst>
          </p:cNvPr>
          <p:cNvSpPr/>
          <p:nvPr/>
        </p:nvSpPr>
        <p:spPr>
          <a:xfrm rot="5400000">
            <a:off x="1981200" y="-685800"/>
            <a:ext cx="8229600" cy="8229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3B49AC-35E2-2C0B-F6EC-B209F07830D8}"/>
              </a:ext>
            </a:extLst>
          </p:cNvPr>
          <p:cNvSpPr/>
          <p:nvPr/>
        </p:nvSpPr>
        <p:spPr>
          <a:xfrm>
            <a:off x="1" y="-1"/>
            <a:ext cx="12192000" cy="6858000"/>
          </a:xfrm>
          <a:prstGeom prst="rect">
            <a:avLst/>
          </a:prstGeom>
          <a:solidFill>
            <a:schemeClr val="accent1">
              <a:alpha val="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261EA-69C1-8697-BCA4-B2FCE8482DDA}"/>
              </a:ext>
            </a:extLst>
          </p:cNvPr>
          <p:cNvSpPr>
            <a:spLocks noGrp="1"/>
          </p:cNvSpPr>
          <p:nvPr>
            <p:ph type="title"/>
          </p:nvPr>
        </p:nvSpPr>
        <p:spPr>
          <a:xfrm>
            <a:off x="1066800" y="769302"/>
            <a:ext cx="10515600" cy="1325563"/>
          </a:xfrm>
        </p:spPr>
        <p:txBody>
          <a:bodyPr/>
          <a:lstStyle/>
          <a:p>
            <a:r>
              <a:rPr lang="en-US" dirty="0">
                <a:latin typeface="Bernard MT Condensed" panose="02050806060905020404" pitchFamily="18" charset="0"/>
              </a:rPr>
              <a:t>Lagos, Nigeria</a:t>
            </a:r>
            <a:br>
              <a:rPr lang="en-US" dirty="0">
                <a:latin typeface="Bernard MT Condensed" panose="02050806060905020404" pitchFamily="18" charset="0"/>
              </a:rPr>
            </a:br>
            <a:endParaRPr lang="en-US" dirty="0"/>
          </a:p>
        </p:txBody>
      </p:sp>
      <p:sp>
        <p:nvSpPr>
          <p:cNvPr id="3" name="Content Placeholder 2">
            <a:extLst>
              <a:ext uri="{FF2B5EF4-FFF2-40B4-BE49-F238E27FC236}">
                <a16:creationId xmlns:a16="http://schemas.microsoft.com/office/drawing/2014/main" id="{617AA2EA-2CD4-BFA5-8106-EC823A5363DE}"/>
              </a:ext>
            </a:extLst>
          </p:cNvPr>
          <p:cNvSpPr>
            <a:spLocks noGrp="1"/>
          </p:cNvSpPr>
          <p:nvPr>
            <p:ph idx="1"/>
          </p:nvPr>
        </p:nvSpPr>
        <p:spPr>
          <a:xfrm>
            <a:off x="838199" y="2092265"/>
            <a:ext cx="10515600" cy="4351338"/>
          </a:xfrm>
        </p:spPr>
        <p:txBody>
          <a:bodyPr/>
          <a:lstStyle/>
          <a:p>
            <a:r>
              <a:rPr lang="en-US" sz="2800" dirty="0">
                <a:solidFill>
                  <a:schemeClr val="bg1"/>
                </a:solidFill>
                <a:latin typeface="Bahnschrift Light SemiCondensed" panose="020B0502040204020203" pitchFamily="34" charset="0"/>
              </a:rPr>
              <a:t>Natural beauty is not absent from Lagos. The city boasts beautiful beaches like Tarkwa Bay and </a:t>
            </a:r>
            <a:r>
              <a:rPr lang="en-US" sz="2800" dirty="0" err="1">
                <a:solidFill>
                  <a:schemeClr val="bg1"/>
                </a:solidFill>
                <a:latin typeface="Bahnschrift Light SemiCondensed" panose="020B0502040204020203" pitchFamily="34" charset="0"/>
              </a:rPr>
              <a:t>Elegushi</a:t>
            </a:r>
            <a:r>
              <a:rPr lang="en-US" sz="2800" dirty="0">
                <a:solidFill>
                  <a:schemeClr val="bg1"/>
                </a:solidFill>
                <a:latin typeface="Bahnschrift Light SemiCondensed" panose="020B0502040204020203" pitchFamily="34" charset="0"/>
              </a:rPr>
              <a:t>, offering residents and visitors a respite from the urban hustle. Lekki Conservation Centre, with its canopy walk and rich biodiversity, provides a green oasis in the midst of the city. </a:t>
            </a:r>
          </a:p>
          <a:p>
            <a:r>
              <a:rPr lang="en-US" sz="2800" dirty="0">
                <a:solidFill>
                  <a:schemeClr val="bg1"/>
                </a:solidFill>
                <a:latin typeface="Bahnschrift Light SemiCondensed" panose="020B0502040204020203" pitchFamily="34" charset="0"/>
              </a:rPr>
              <a:t>In essence, Lagos is a city of contrasts and endless possibilities. It is a place where tradition meets innovation, where every street tells a story, and where dreams are pursued with relentless energy. The city's vibrancy, diversity, and resilience make it a microcosm of Nigeria itself – a nation on the move, brimming with potential and poised for greatness.</a:t>
            </a:r>
          </a:p>
          <a:p>
            <a:endParaRPr lang="en-US" dirty="0"/>
          </a:p>
        </p:txBody>
      </p:sp>
    </p:spTree>
    <p:extLst>
      <p:ext uri="{BB962C8B-B14F-4D97-AF65-F5344CB8AC3E}">
        <p14:creationId xmlns:p14="http://schemas.microsoft.com/office/powerpoint/2010/main" val="744974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C40B902-DF04-1352-A9C4-9FAB507D969E}"/>
              </a:ext>
            </a:extLst>
          </p:cNvPr>
          <p:cNvSpPr/>
          <p:nvPr/>
        </p:nvSpPr>
        <p:spPr>
          <a:xfrm rot="16200000">
            <a:off x="-926593" y="-3794761"/>
            <a:ext cx="14045184" cy="144475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Oval 4">
            <a:extLst>
              <a:ext uri="{FF2B5EF4-FFF2-40B4-BE49-F238E27FC236}">
                <a16:creationId xmlns:a16="http://schemas.microsoft.com/office/drawing/2014/main" id="{BB8F2E23-A4EE-5C8A-4C58-9E60763643C7}"/>
              </a:ext>
            </a:extLst>
          </p:cNvPr>
          <p:cNvSpPr/>
          <p:nvPr/>
        </p:nvSpPr>
        <p:spPr>
          <a:xfrm rot="5400000">
            <a:off x="609600" y="-2057400"/>
            <a:ext cx="10972800" cy="109728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B6B9AD51-3425-CE10-B14F-674870B1E971}"/>
              </a:ext>
            </a:extLst>
          </p:cNvPr>
          <p:cNvSpPr/>
          <p:nvPr/>
        </p:nvSpPr>
        <p:spPr>
          <a:xfrm rot="16200000">
            <a:off x="1981200" y="-685800"/>
            <a:ext cx="8229600" cy="8229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3B49AC-35E2-2C0B-F6EC-B209F07830D8}"/>
              </a:ext>
            </a:extLst>
          </p:cNvPr>
          <p:cNvSpPr/>
          <p:nvPr/>
        </p:nvSpPr>
        <p:spPr>
          <a:xfrm>
            <a:off x="0" y="0"/>
            <a:ext cx="12191999" cy="6858000"/>
          </a:xfrm>
          <a:prstGeom prst="rect">
            <a:avLst/>
          </a:prstGeom>
          <a:solidFill>
            <a:schemeClr val="accent1">
              <a:alpha val="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261EA-69C1-8697-BCA4-B2FCE8482DDA}"/>
              </a:ext>
            </a:extLst>
          </p:cNvPr>
          <p:cNvSpPr>
            <a:spLocks noGrp="1"/>
          </p:cNvSpPr>
          <p:nvPr>
            <p:ph type="title"/>
          </p:nvPr>
        </p:nvSpPr>
        <p:spPr>
          <a:xfrm>
            <a:off x="838198" y="516409"/>
            <a:ext cx="10515600" cy="1325563"/>
          </a:xfrm>
        </p:spPr>
        <p:txBody>
          <a:bodyPr/>
          <a:lstStyle/>
          <a:p>
            <a:r>
              <a:rPr lang="en-US" dirty="0">
                <a:latin typeface="Bernard MT Condensed" panose="02050806060905020404" pitchFamily="18" charset="0"/>
              </a:rPr>
              <a:t>Kano, Nigeria</a:t>
            </a:r>
            <a:br>
              <a:rPr lang="en-US" dirty="0">
                <a:latin typeface="Bernard MT Condensed" panose="02050806060905020404" pitchFamily="18" charset="0"/>
              </a:rPr>
            </a:br>
            <a:endParaRPr lang="en-US" dirty="0"/>
          </a:p>
        </p:txBody>
      </p:sp>
      <p:sp>
        <p:nvSpPr>
          <p:cNvPr id="3" name="Content Placeholder 2">
            <a:extLst>
              <a:ext uri="{FF2B5EF4-FFF2-40B4-BE49-F238E27FC236}">
                <a16:creationId xmlns:a16="http://schemas.microsoft.com/office/drawing/2014/main" id="{617AA2EA-2CD4-BFA5-8106-EC823A5363DE}"/>
              </a:ext>
            </a:extLst>
          </p:cNvPr>
          <p:cNvSpPr>
            <a:spLocks noGrp="1"/>
          </p:cNvSpPr>
          <p:nvPr>
            <p:ph idx="1"/>
          </p:nvPr>
        </p:nvSpPr>
        <p:spPr>
          <a:xfrm>
            <a:off x="609596" y="1463099"/>
            <a:ext cx="10515600" cy="4351338"/>
          </a:xfrm>
        </p:spPr>
        <p:txBody>
          <a:bodyPr>
            <a:noAutofit/>
          </a:bodyPr>
          <a:lstStyle/>
          <a:p>
            <a:r>
              <a:rPr lang="en-US" dirty="0">
                <a:solidFill>
                  <a:schemeClr val="bg1"/>
                </a:solidFill>
                <a:latin typeface="Bahnschrift Light SemiCondensed" panose="020B0502040204020203" pitchFamily="34" charset="0"/>
              </a:rPr>
              <a:t>Kano is renowned for its distinctive architecture, characterized by traditional Hausa buildings made from mud bricks. The ancient city walls, known as the </a:t>
            </a:r>
            <a:r>
              <a:rPr lang="en-US" dirty="0" err="1">
                <a:solidFill>
                  <a:schemeClr val="bg1"/>
                </a:solidFill>
                <a:latin typeface="Bahnschrift Light SemiCondensed" panose="020B0502040204020203" pitchFamily="34" charset="0"/>
              </a:rPr>
              <a:t>Ganuwa</a:t>
            </a:r>
            <a:r>
              <a:rPr lang="en-US" dirty="0">
                <a:solidFill>
                  <a:schemeClr val="bg1"/>
                </a:solidFill>
                <a:latin typeface="Bahnschrift Light SemiCondensed" panose="020B0502040204020203" pitchFamily="34" charset="0"/>
              </a:rPr>
              <a:t>, are one of Kano's most iconic landmarks. Built in the 14th century, these walls once encircled the entire city, serving as a defense mechanism and a symbol of its strength. Though much of the walls have been eroded by time, sections still stand, bearing witness to the city's storied past.</a:t>
            </a:r>
          </a:p>
          <a:p>
            <a:r>
              <a:rPr lang="en-US" dirty="0">
                <a:solidFill>
                  <a:schemeClr val="bg1"/>
                </a:solidFill>
                <a:latin typeface="Bahnschrift Light SemiCondensed" panose="020B0502040204020203" pitchFamily="34" charset="0"/>
              </a:rPr>
              <a:t>The Emir's Palace, located in the heart of the old city, is another architectural marvel. This majestic complex, home to the Emir of Kano, reflects the grandeur of Hausa architectural styles with its intricate carvings, colorful designs, and traditional courtyards. The palace remains a focal point for cultural and ceremonial events in Kano.</a:t>
            </a:r>
          </a:p>
          <a:p>
            <a:r>
              <a:rPr lang="en-US" dirty="0">
                <a:solidFill>
                  <a:schemeClr val="bg1"/>
                </a:solidFill>
                <a:latin typeface="Bahnschrift Light SemiCondensed" panose="020B0502040204020203" pitchFamily="34" charset="0"/>
              </a:rPr>
              <a:t>.</a:t>
            </a:r>
          </a:p>
          <a:p>
            <a:endParaRPr lang="en-US" dirty="0">
              <a:solidFill>
                <a:schemeClr val="bg1"/>
              </a:solidFill>
            </a:endParaRPr>
          </a:p>
        </p:txBody>
      </p:sp>
    </p:spTree>
    <p:extLst>
      <p:ext uri="{BB962C8B-B14F-4D97-AF65-F5344CB8AC3E}">
        <p14:creationId xmlns:p14="http://schemas.microsoft.com/office/powerpoint/2010/main" val="124009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C40B902-DF04-1352-A9C4-9FAB507D969E}"/>
              </a:ext>
            </a:extLst>
          </p:cNvPr>
          <p:cNvSpPr/>
          <p:nvPr/>
        </p:nvSpPr>
        <p:spPr>
          <a:xfrm>
            <a:off x="-926593" y="-3794762"/>
            <a:ext cx="14045184" cy="144475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Oval 4">
            <a:extLst>
              <a:ext uri="{FF2B5EF4-FFF2-40B4-BE49-F238E27FC236}">
                <a16:creationId xmlns:a16="http://schemas.microsoft.com/office/drawing/2014/main" id="{BB8F2E23-A4EE-5C8A-4C58-9E60763643C7}"/>
              </a:ext>
            </a:extLst>
          </p:cNvPr>
          <p:cNvSpPr/>
          <p:nvPr/>
        </p:nvSpPr>
        <p:spPr>
          <a:xfrm>
            <a:off x="609600" y="-2057400"/>
            <a:ext cx="10972800" cy="109728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B6B9AD51-3425-CE10-B14F-674870B1E971}"/>
              </a:ext>
            </a:extLst>
          </p:cNvPr>
          <p:cNvSpPr/>
          <p:nvPr/>
        </p:nvSpPr>
        <p:spPr>
          <a:xfrm>
            <a:off x="1981200" y="-685800"/>
            <a:ext cx="8229600" cy="8229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3B49AC-35E2-2C0B-F6EC-B209F07830D8}"/>
              </a:ext>
            </a:extLst>
          </p:cNvPr>
          <p:cNvSpPr/>
          <p:nvPr/>
        </p:nvSpPr>
        <p:spPr>
          <a:xfrm>
            <a:off x="274320" y="365760"/>
            <a:ext cx="11896418" cy="6492238"/>
          </a:xfrm>
          <a:prstGeom prst="rect">
            <a:avLst/>
          </a:prstGeom>
          <a:solidFill>
            <a:schemeClr val="accent1">
              <a:alpha val="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261EA-69C1-8697-BCA4-B2FCE8482DDA}"/>
              </a:ext>
            </a:extLst>
          </p:cNvPr>
          <p:cNvSpPr>
            <a:spLocks noGrp="1"/>
          </p:cNvSpPr>
          <p:nvPr>
            <p:ph type="title"/>
          </p:nvPr>
        </p:nvSpPr>
        <p:spPr>
          <a:xfrm>
            <a:off x="816938" y="563843"/>
            <a:ext cx="10515600" cy="1325563"/>
          </a:xfrm>
        </p:spPr>
        <p:txBody>
          <a:bodyPr/>
          <a:lstStyle/>
          <a:p>
            <a:pPr algn="ctr"/>
            <a:r>
              <a:rPr lang="en-US" dirty="0">
                <a:solidFill>
                  <a:schemeClr val="bg1"/>
                </a:solidFill>
                <a:latin typeface="Bernard MT Condensed" panose="02050806060905020404" pitchFamily="18" charset="0"/>
              </a:rPr>
              <a:t>Abuja, Nigeria</a:t>
            </a:r>
            <a:br>
              <a:rPr lang="en-US" dirty="0">
                <a:solidFill>
                  <a:schemeClr val="bg1"/>
                </a:solidFill>
                <a:latin typeface="Bernard MT Condensed" panose="02050806060905020404" pitchFamily="18" charset="0"/>
              </a:rPr>
            </a:br>
            <a:endParaRPr lang="en-US" dirty="0">
              <a:solidFill>
                <a:schemeClr val="bg1"/>
              </a:solidFill>
            </a:endParaRPr>
          </a:p>
        </p:txBody>
      </p:sp>
      <p:sp>
        <p:nvSpPr>
          <p:cNvPr id="3" name="Content Placeholder 2">
            <a:extLst>
              <a:ext uri="{FF2B5EF4-FFF2-40B4-BE49-F238E27FC236}">
                <a16:creationId xmlns:a16="http://schemas.microsoft.com/office/drawing/2014/main" id="{617AA2EA-2CD4-BFA5-8106-EC823A5363DE}"/>
              </a:ext>
            </a:extLst>
          </p:cNvPr>
          <p:cNvSpPr>
            <a:spLocks noGrp="1"/>
          </p:cNvSpPr>
          <p:nvPr>
            <p:ph idx="1"/>
          </p:nvPr>
        </p:nvSpPr>
        <p:spPr>
          <a:xfrm>
            <a:off x="1402080" y="1885472"/>
            <a:ext cx="10515600" cy="4351338"/>
          </a:xfrm>
        </p:spPr>
        <p:txBody>
          <a:bodyPr>
            <a:noAutofit/>
          </a:bodyPr>
          <a:lstStyle/>
          <a:p>
            <a:r>
              <a:rPr lang="en-US" dirty="0">
                <a:solidFill>
                  <a:schemeClr val="bg1"/>
                </a:solidFill>
                <a:latin typeface="Bahnschrift Condensed" panose="020B0502040204020203" pitchFamily="34" charset="0"/>
              </a:rPr>
              <a:t>In every corner of Abuja, from its bustling markets to its serene parks, you can feel the pulse of a city that is constantly evolving and striving for greatness. It is a city that embraces its past while looking forward to a bright future. </a:t>
            </a:r>
          </a:p>
          <a:p>
            <a:r>
              <a:rPr lang="en-US" dirty="0">
                <a:solidFill>
                  <a:schemeClr val="bg1"/>
                </a:solidFill>
                <a:latin typeface="Bahnschrift Condensed" panose="020B0502040204020203" pitchFamily="34" charset="0"/>
              </a:rPr>
              <a:t>Abuja, with its blend of natural beauty, cultural richness, and innovative spirit, stands as a testament to the best of Nigeria and the boundless potential of its people. And so, the story of Abuja continues, a story of a city that truly embodies the spirit of its nation – vibrant, resilient, and full of promise.</a:t>
            </a:r>
          </a:p>
        </p:txBody>
      </p:sp>
    </p:spTree>
    <p:extLst>
      <p:ext uri="{BB962C8B-B14F-4D97-AF65-F5344CB8AC3E}">
        <p14:creationId xmlns:p14="http://schemas.microsoft.com/office/powerpoint/2010/main" val="373592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C40B902-DF04-1352-A9C4-9FAB507D969E}"/>
              </a:ext>
            </a:extLst>
          </p:cNvPr>
          <p:cNvSpPr/>
          <p:nvPr/>
        </p:nvSpPr>
        <p:spPr>
          <a:xfrm>
            <a:off x="-1045029" y="-3794762"/>
            <a:ext cx="14163619" cy="144475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Oval 4">
            <a:extLst>
              <a:ext uri="{FF2B5EF4-FFF2-40B4-BE49-F238E27FC236}">
                <a16:creationId xmlns:a16="http://schemas.microsoft.com/office/drawing/2014/main" id="{BB8F2E23-A4EE-5C8A-4C58-9E60763643C7}"/>
              </a:ext>
            </a:extLst>
          </p:cNvPr>
          <p:cNvSpPr/>
          <p:nvPr/>
        </p:nvSpPr>
        <p:spPr>
          <a:xfrm>
            <a:off x="609600" y="-2057400"/>
            <a:ext cx="10972800" cy="109728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B6B9AD51-3425-CE10-B14F-674870B1E971}"/>
              </a:ext>
            </a:extLst>
          </p:cNvPr>
          <p:cNvSpPr/>
          <p:nvPr/>
        </p:nvSpPr>
        <p:spPr>
          <a:xfrm>
            <a:off x="1981200" y="-685800"/>
            <a:ext cx="8229600" cy="8229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3B49AC-35E2-2C0B-F6EC-B209F07830D8}"/>
              </a:ext>
            </a:extLst>
          </p:cNvPr>
          <p:cNvSpPr/>
          <p:nvPr/>
        </p:nvSpPr>
        <p:spPr>
          <a:xfrm>
            <a:off x="1" y="-2"/>
            <a:ext cx="12170738" cy="6858000"/>
          </a:xfrm>
          <a:prstGeom prst="rect">
            <a:avLst/>
          </a:prstGeom>
          <a:solidFill>
            <a:schemeClr val="accent1">
              <a:alpha val="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261EA-69C1-8697-BCA4-B2FCE8482DDA}"/>
              </a:ext>
            </a:extLst>
          </p:cNvPr>
          <p:cNvSpPr>
            <a:spLocks noGrp="1"/>
          </p:cNvSpPr>
          <p:nvPr>
            <p:ph type="title"/>
          </p:nvPr>
        </p:nvSpPr>
        <p:spPr>
          <a:xfrm>
            <a:off x="838200" y="3428998"/>
            <a:ext cx="10515600" cy="1325563"/>
          </a:xfrm>
        </p:spPr>
        <p:txBody>
          <a:bodyPr/>
          <a:lstStyle/>
          <a:p>
            <a:pPr algn="ctr"/>
            <a:r>
              <a:rPr lang="en-US" dirty="0">
                <a:latin typeface="Bernard MT Condensed" panose="02050806060905020404" pitchFamily="18" charset="0"/>
              </a:rPr>
              <a:t>THANK YOU</a:t>
            </a:r>
            <a:endParaRPr lang="en-US" dirty="0"/>
          </a:p>
        </p:txBody>
      </p:sp>
    </p:spTree>
    <p:extLst>
      <p:ext uri="{BB962C8B-B14F-4D97-AF65-F5344CB8AC3E}">
        <p14:creationId xmlns:p14="http://schemas.microsoft.com/office/powerpoint/2010/main" val="208680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402</Words>
  <Application>Microsoft Office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vt:lpstr>
      <vt:lpstr>Aptos Display</vt:lpstr>
      <vt:lpstr>Arial</vt:lpstr>
      <vt:lpstr>Bahnschrift Condensed</vt:lpstr>
      <vt:lpstr>Bahnschrift Light SemiCondensed</vt:lpstr>
      <vt:lpstr>Bernard MT Condensed</vt:lpstr>
      <vt:lpstr>Office Theme</vt:lpstr>
      <vt:lpstr>TOP 5 CITIES</vt:lpstr>
      <vt:lpstr>Lagos, Nigeria </vt:lpstr>
      <vt:lpstr>Kano, Nigeria </vt:lpstr>
      <vt:lpstr>Abuja, Nigeria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5 CITIES</dc:title>
  <dc:creator>Umar Adekola</dc:creator>
  <cp:lastModifiedBy>Umar Adekola</cp:lastModifiedBy>
  <cp:revision>2</cp:revision>
  <dcterms:created xsi:type="dcterms:W3CDTF">2024-06-03T09:46:15Z</dcterms:created>
  <dcterms:modified xsi:type="dcterms:W3CDTF">2024-07-24T12:21:08Z</dcterms:modified>
</cp:coreProperties>
</file>